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246D3-1669-4AD8-B163-7D11AB711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550354-0E60-4F88-B011-2D28581ED7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D8B5F-A392-4241-833F-AFE0DEB2F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7DDA-2D1D-496A-9005-BD65ED8E6B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31DA7-A91C-43DA-A903-CC9712DF8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70F52-6809-41AA-90E1-69F59F9CE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B26D-EE23-45A2-ABB3-30AD9B5D2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2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F675B-7757-4AE1-A094-2F6993E67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D1332-7FAB-4C2D-B3ED-50573AE16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B6D83-A007-413D-BB9F-3CC1076D5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7DDA-2D1D-496A-9005-BD65ED8E6B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13EE4-2580-429D-9A12-51AAE59F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E87A8-89ED-4D34-81FE-7E172694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B26D-EE23-45A2-ABB3-30AD9B5D2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7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113682-B854-4CBF-8B22-ED037E3BA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6AA55-3575-4BB2-AC07-7AFC56ECF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3FB31-0E93-4711-A100-2BD578D71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7DDA-2D1D-496A-9005-BD65ED8E6B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2E03B-6947-4689-A035-BEA55D9B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31C3E-E006-445D-8EB2-F0ADDE2A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B26D-EE23-45A2-ABB3-30AD9B5D2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3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32D8-60E6-4854-B4B9-BD4128F36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E85D1-A086-4D63-AA56-7C653E009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EA517-CE3B-465E-875C-E1057E7DE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7DDA-2D1D-496A-9005-BD65ED8E6B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5CDC3-D0D0-48BC-B865-8E79BDD9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725D-DB87-443E-A9A9-CD44C255A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B26D-EE23-45A2-ABB3-30AD9B5D2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1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D9AAE-429B-4499-AFB4-F520D389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882C6-515F-46E2-94CA-710D849AF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F3EEC-2A85-4BCA-AF8A-5BB035111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7DDA-2D1D-496A-9005-BD65ED8E6B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CF695-66EA-4CA6-90D6-9CB2DB40C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E4C77-2BC5-4C8E-A493-71B6761B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B26D-EE23-45A2-ABB3-30AD9B5D2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1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7019-4C1C-4283-883C-54FDBC5D0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9ED90-5B13-4257-8D6F-1E3D747858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DF572-E667-47E2-BD2B-CC4537C38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8A545-15FB-4F13-AB89-3F19D156D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7DDA-2D1D-496A-9005-BD65ED8E6B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A1244-5203-4E7C-8476-E78CD938E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BEC1C2-C212-483C-B051-49817022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B26D-EE23-45A2-ABB3-30AD9B5D2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3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56C01-FE69-43FA-B3EB-1DBACB1A5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F5B01-EC90-42F7-9AAB-312E7BE5D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31D357-A096-4AC0-8930-29B5E5F2B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CAC76F-DAEC-4B1A-A545-B033A6CF2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AC759C-2BBE-4604-977B-A606FCE91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48A22A-6221-42C0-ADA3-146D3638B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7DDA-2D1D-496A-9005-BD65ED8E6B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93828D-1D9B-4F8E-A72C-CD6F2452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472C30-9F32-41FE-943D-A31D58367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B26D-EE23-45A2-ABB3-30AD9B5D2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4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E9CA4-1F17-421D-952A-0842D2A4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C08F80-97DC-4AB5-B352-E84AAFCCC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7DDA-2D1D-496A-9005-BD65ED8E6B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E17954-FF2D-493E-832E-A091962C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555611-E679-49BE-A26E-90E24EA81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B26D-EE23-45A2-ABB3-30AD9B5D2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BB12A4-9FBA-486F-9444-9E5F81DA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7DDA-2D1D-496A-9005-BD65ED8E6B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1DFE84-3F4B-4A79-9950-3EFC0380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CD9DE-5CFC-4E95-81D6-F94900AA2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B26D-EE23-45A2-ABB3-30AD9B5D2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2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1D434-5921-4582-9629-EABEA2073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C64E2-21AC-4300-8A39-E20808B3C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EE1E7-89AB-4326-84BC-1F676CBDF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1B0E1-CCCB-4153-9FF4-98032846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7DDA-2D1D-496A-9005-BD65ED8E6B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021B9-3FA9-48C1-B65F-2A70AC4A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B2873-6BD2-42CE-A53D-75599B2F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B26D-EE23-45A2-ABB3-30AD9B5D2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5BD10-5E37-4F12-9310-94A75793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D979D-093E-47BD-8477-8FD6B073F6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1346D7-DC04-43FC-A6F7-952459DCD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A906D-568D-42E8-B8B1-7C4F6CED2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7DDA-2D1D-496A-9005-BD65ED8E6B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D9254C-6953-4429-AAE4-55F4C5DF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A2ADA-3882-4890-9292-7C6DE4B4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7B26D-EE23-45A2-ABB3-30AD9B5D2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2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52830A-5607-4385-A5F7-B703D4ABA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9B64C-B193-40A3-81BA-A12C8C244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39D65-C319-4AF9-A05E-4B597E4A7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B7DDA-2D1D-496A-9005-BD65ED8E6BE1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A7B9A-9F38-4834-81D9-1CD75A58D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F0FDB-42B5-4CAE-820E-ED85F7430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7B26D-EE23-45A2-ABB3-30AD9B5D2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33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838C7-6B10-4406-B16F-E3D2AEB539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November 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824A30-60FA-439F-A354-099542D079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Reality check time!</a:t>
            </a:r>
          </a:p>
        </p:txBody>
      </p:sp>
    </p:spTree>
    <p:extLst>
      <p:ext uri="{BB962C8B-B14F-4D97-AF65-F5344CB8AC3E}">
        <p14:creationId xmlns:p14="http://schemas.microsoft.com/office/powerpoint/2010/main" val="123250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4AC94-16EC-492C-B074-7224540E7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E8031-C4AD-48A6-8402-BA8C54D5B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week: 4 full days left, including today</a:t>
            </a:r>
          </a:p>
          <a:p>
            <a:r>
              <a:rPr lang="en-US" dirty="0"/>
              <a:t>Next week: Thanksgiving: 2 full days, 1 early release</a:t>
            </a:r>
          </a:p>
          <a:p>
            <a:r>
              <a:rPr lang="en-US" dirty="0"/>
              <a:t>Last week: 5 full days</a:t>
            </a:r>
          </a:p>
          <a:p>
            <a:endParaRPr lang="en-US" dirty="0"/>
          </a:p>
          <a:p>
            <a:r>
              <a:rPr lang="en-US" dirty="0"/>
              <a:t>Total: 11 full days</a:t>
            </a:r>
          </a:p>
        </p:txBody>
      </p:sp>
    </p:spTree>
    <p:extLst>
      <p:ext uri="{BB962C8B-B14F-4D97-AF65-F5344CB8AC3E}">
        <p14:creationId xmlns:p14="http://schemas.microsoft.com/office/powerpoint/2010/main" val="396447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5092A-09F5-4FD7-BCD9-83AA15347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42FB0-E2F3-4F9C-91A7-BA2E3FA6C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week: 5 full days</a:t>
            </a:r>
          </a:p>
          <a:p>
            <a:r>
              <a:rPr lang="en-US" dirty="0"/>
              <a:t>Second week: 5 full days</a:t>
            </a:r>
          </a:p>
          <a:p>
            <a:r>
              <a:rPr lang="en-US" dirty="0"/>
              <a:t>Third week: 3 full days, 1 early release day</a:t>
            </a:r>
          </a:p>
          <a:p>
            <a:r>
              <a:rPr lang="en-US" dirty="0"/>
              <a:t>Balance: Happy holidays!</a:t>
            </a:r>
          </a:p>
          <a:p>
            <a:endParaRPr lang="en-US" dirty="0"/>
          </a:p>
          <a:p>
            <a:r>
              <a:rPr lang="en-US" dirty="0"/>
              <a:t>Total: 13 full days</a:t>
            </a:r>
          </a:p>
        </p:txBody>
      </p:sp>
    </p:spTree>
    <p:extLst>
      <p:ext uri="{BB962C8B-B14F-4D97-AF65-F5344CB8AC3E}">
        <p14:creationId xmlns:p14="http://schemas.microsoft.com/office/powerpoint/2010/main" val="10886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6E7E6-02CF-4CD3-B13B-C57A20047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CCB84-5805-49E7-B818-74EBCAEC4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First week: 3 full days</a:t>
            </a:r>
          </a:p>
          <a:p>
            <a:r>
              <a:rPr lang="en-US" dirty="0"/>
              <a:t>Second week: 4 full days, 1 day for class or TMEs</a:t>
            </a:r>
          </a:p>
          <a:p>
            <a:r>
              <a:rPr lang="en-US" dirty="0"/>
              <a:t>Third week: testing all week</a:t>
            </a:r>
          </a:p>
          <a:p>
            <a:r>
              <a:rPr lang="en-US" dirty="0"/>
              <a:t>Total: 7 full, possibly 8, prior to testing</a:t>
            </a:r>
          </a:p>
          <a:p>
            <a:endParaRPr lang="en-US" dirty="0"/>
          </a:p>
          <a:p>
            <a:r>
              <a:rPr lang="en-US" dirty="0"/>
              <a:t>END OF FALL SEMESTER</a:t>
            </a:r>
          </a:p>
          <a:p>
            <a:endParaRPr lang="en-US" dirty="0"/>
          </a:p>
          <a:p>
            <a:r>
              <a:rPr lang="en-US" dirty="0"/>
              <a:t>Fourth week: 1 holiday, 2 workdays, 2 full days</a:t>
            </a:r>
          </a:p>
          <a:p>
            <a:r>
              <a:rPr lang="en-US" dirty="0"/>
              <a:t>And second semester continues….</a:t>
            </a:r>
          </a:p>
        </p:txBody>
      </p:sp>
    </p:spTree>
    <p:extLst>
      <p:ext uri="{BB962C8B-B14F-4D97-AF65-F5344CB8AC3E}">
        <p14:creationId xmlns:p14="http://schemas.microsoft.com/office/powerpoint/2010/main" val="173882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AC221-F872-47B6-94A4-8380A68FB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77CB-D386-45AF-9DFC-64B1314EA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November: 11 full days</a:t>
            </a:r>
          </a:p>
          <a:p>
            <a:r>
              <a:rPr lang="en-US" dirty="0"/>
              <a:t>December: 13 full days</a:t>
            </a:r>
          </a:p>
          <a:p>
            <a:r>
              <a:rPr lang="en-US" dirty="0"/>
              <a:t>January 7-8 full days</a:t>
            </a:r>
          </a:p>
          <a:p>
            <a:endParaRPr lang="en-US" dirty="0"/>
          </a:p>
          <a:p>
            <a:r>
              <a:rPr lang="en-US" dirty="0"/>
              <a:t>Total: 31-32 full days…6 + weeks of school</a:t>
            </a:r>
          </a:p>
          <a:p>
            <a:endParaRPr lang="en-US" dirty="0"/>
          </a:p>
          <a:p>
            <a:r>
              <a:rPr lang="en-US" dirty="0"/>
              <a:t>That means…two weeks less than usual for the rest of the semester</a:t>
            </a:r>
          </a:p>
        </p:txBody>
      </p:sp>
    </p:spTree>
    <p:extLst>
      <p:ext uri="{BB962C8B-B14F-4D97-AF65-F5344CB8AC3E}">
        <p14:creationId xmlns:p14="http://schemas.microsoft.com/office/powerpoint/2010/main" val="116414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CDD6C-38FA-4220-A600-98405EC29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77DF2-7986-4E69-AF45-D8313BA6A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That means that we need to cram in everything in 25% less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Yeah.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Value time…we don’t get extra.  Ever.</a:t>
            </a:r>
          </a:p>
        </p:txBody>
      </p:sp>
    </p:spTree>
    <p:extLst>
      <p:ext uri="{BB962C8B-B14F-4D97-AF65-F5344CB8AC3E}">
        <p14:creationId xmlns:p14="http://schemas.microsoft.com/office/powerpoint/2010/main" val="2056175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200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November 13</vt:lpstr>
      <vt:lpstr>November</vt:lpstr>
      <vt:lpstr>December</vt:lpstr>
      <vt:lpstr>January</vt:lpstr>
      <vt:lpstr>Summation</vt:lpstr>
      <vt:lpstr>Reality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13</dc:title>
  <dc:creator>George Bischoff</dc:creator>
  <cp:lastModifiedBy>George Bischoff</cp:lastModifiedBy>
  <cp:revision>3</cp:revision>
  <dcterms:created xsi:type="dcterms:W3CDTF">2018-11-13T14:33:12Z</dcterms:created>
  <dcterms:modified xsi:type="dcterms:W3CDTF">2018-11-13T18:26:33Z</dcterms:modified>
</cp:coreProperties>
</file>